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1" r:id="rId3"/>
    <p:sldId id="282" r:id="rId4"/>
    <p:sldId id="266" r:id="rId5"/>
    <p:sldId id="274" r:id="rId6"/>
    <p:sldId id="270" r:id="rId7"/>
    <p:sldId id="272" r:id="rId8"/>
    <p:sldId id="271" r:id="rId9"/>
    <p:sldId id="283" r:id="rId10"/>
    <p:sldId id="273" r:id="rId11"/>
    <p:sldId id="284" r:id="rId12"/>
    <p:sldId id="267" r:id="rId13"/>
    <p:sldId id="265" r:id="rId14"/>
    <p:sldId id="290" r:id="rId15"/>
    <p:sldId id="288" r:id="rId16"/>
    <p:sldId id="289" r:id="rId17"/>
    <p:sldId id="268" r:id="rId18"/>
    <p:sldId id="285" r:id="rId19"/>
    <p:sldId id="275" r:id="rId20"/>
    <p:sldId id="278" r:id="rId21"/>
    <p:sldId id="277" r:id="rId22"/>
    <p:sldId id="276" r:id="rId23"/>
    <p:sldId id="279" r:id="rId24"/>
    <p:sldId id="280" r:id="rId25"/>
    <p:sldId id="29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公路車" id="{8C45FD39-7B19-4168-B0F6-CF2D14D6E94E}">
          <p14:sldIdLst>
            <p14:sldId id="269"/>
            <p14:sldId id="281"/>
            <p14:sldId id="282"/>
            <p14:sldId id="266"/>
            <p14:sldId id="274"/>
            <p14:sldId id="270"/>
            <p14:sldId id="272"/>
            <p14:sldId id="271"/>
            <p14:sldId id="283"/>
            <p14:sldId id="273"/>
            <p14:sldId id="284"/>
            <p14:sldId id="267"/>
            <p14:sldId id="265"/>
            <p14:sldId id="290"/>
            <p14:sldId id="288"/>
            <p14:sldId id="289"/>
            <p14:sldId id="268"/>
            <p14:sldId id="285"/>
          </p14:sldIdLst>
        </p14:section>
        <p14:section name="登山車" id="{4CA64EA3-01AD-4683-824E-042BD0881838}">
          <p14:sldIdLst>
            <p14:sldId id="275"/>
            <p14:sldId id="278"/>
            <p14:sldId id="277"/>
            <p14:sldId id="276"/>
            <p14:sldId id="279"/>
          </p14:sldIdLst>
        </p14:section>
        <p14:section name="商品" id="{7849081F-1F10-4532-8B46-42F3973CB8FA}">
          <p14:sldIdLst>
            <p14:sldId id="280"/>
          </p14:sldIdLst>
        </p14:section>
        <p14:section name="e+bike" id="{1906C7C8-84E2-4142-962D-0E7A4F152571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69CAD-7125-4E6B-8304-052439533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E124CF-DAAF-47A9-9A34-F7E7D8724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004080-F28B-44FA-939D-294AB79BA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7FFEBD-130E-4357-9BC7-1A444101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BF8FA2-C165-40D4-BBA6-F51AFA0D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95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82523-A33F-4E9F-9034-359F091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3062C9-9076-48B6-A2FC-EE87D232D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AF1890-1688-4A34-8FE9-51F87BBB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7AF034-9C3A-48E2-93D8-44058DFE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8EBCEC-E734-42FB-BEE1-EC4F1B4C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54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3CBB07-9B31-4FFE-995E-7D8C1749D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63A919-D2D1-40AB-946C-6414158B1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9B0204-0F71-4F36-8A57-23B4EFEE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6D5476-D976-446B-8ACF-DD351B99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ED1A4B-E020-40C7-A1CE-AE635070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78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3062-7E50-4622-B756-DC0CEB84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25F19A-367F-4366-B782-E8E576673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B7B309-4724-4D80-85AF-0A30B3CB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5D722A-C948-4FD8-8A9A-9DE2D3B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53F0A0-E10E-4FEF-B4BA-48D2FE36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4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0207A-460A-44B1-B0E0-53253582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DF7EFA-03D6-4425-BA1A-90DF427BC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32A8A6-A48C-44B9-84E8-2F7DD5D2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609BF5-13B5-47C8-8005-22702385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68366E-A0E0-4F72-9552-C0B59D2F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48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A3D1C-4A08-48A6-9CF9-F4448638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0D4875-BB22-4EC7-9B98-6E097774B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1C6464-70DD-4751-A281-70AEF9B11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EB6FD6-C73E-4F6D-A8B7-D88D1510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DC8FD9-B671-4522-9714-D58C0051D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06F44A-A453-4399-8ECA-8BA5179E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84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B2107-62F9-403B-9236-E9A2EE44E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5391FD-6A05-446D-A648-2AEC46A91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E3DCC1-DFF3-4549-A65B-941ABED43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A83F98B-A8F9-42E3-A7FD-172D613E8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402A6F8-8B89-46AB-914D-7595D0A71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1A5A89-A0BB-4860-9456-5E4C015C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799A6D4-F2F1-4935-833D-4CB9EB06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44C62B1-4170-4862-BF27-F9BB2103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18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5A9BF-A778-447C-B9B7-76273FF1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BF1EFE-358B-4D3A-8C47-72AB195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C731E2-CFCB-4ACE-BF91-CDE11AFA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3531EA-4609-47B7-8C45-D2EC8BF6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8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7EB6420-DEE2-4054-B1C4-44C3BB94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181D79-E3F8-47CD-A500-FB624C26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870717-27D1-4EED-BF86-816340E6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3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353302-FC25-4872-9139-6A48D988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EC9BCA-75CC-4823-B8A9-65789F829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9B669F-A92A-4D44-B27F-580ED5FBB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F18347-BA83-4113-A2D6-691CA477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8FD3FB-DD85-45B8-9248-045AE284B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F4746B-5719-4F52-B111-F9FF7C32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95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95030-8F5D-43B3-8C42-9AB670FA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CBFC48-A076-4BC8-974D-6DCCD610C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7E9E72-0E9C-4E88-89FC-0953DA791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A1F64F-7A3E-4548-BC55-5958921F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8193D5-CE5A-4C01-AD0C-C780D417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8F6657-561E-4106-8CBE-3A1CC23D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71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99E0270-E90C-46DD-81DE-39C6857B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260088-B57C-42F9-8799-312AB32F9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736B8-CCCF-46C9-B414-49D8BBFE1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22A60-4756-40DC-91C8-5FD84264DC5E}" type="datetimeFigureOut">
              <a:rPr lang="zh-TW" altLang="en-US" smtClean="0"/>
              <a:t>2020/8/10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474F41-6016-4593-8CB9-8040D93C8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9E53B9-43FB-42A6-87EC-70153933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83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giantcyclingworld.com/bike.php?id=20323120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giantcyclingworld.com/bike.php?id=20323081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giantcyclingworld.com/bike.php?id=20323995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giantcyclingworld.com/bike.php?id=eda63dec-dd42-428b-81bb-be87aa8121aa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giantcyclingworld.com/bike.php?id=20039085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giantcyclingworld.com/bike.php?id=20119385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giantcyclingworld.com/bike.php?id=20119366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giantcyclingworld.com/bike.php?id=20418849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www.giantcyclingworld.com/bike.php?id=20418850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giantcyclingworld.com/bike.php?id=a350af48-9477-4bf1-a066-c8abb685a30b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giantcyclingworld.com/bike.php?id=20122530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giantcyclingworld.com/bike.php?id=13ddb245-fd9d-4a69-872a-c06d86a1c77e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iantcyclingworld.com/bike.php?id=20044904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www.giantcyclingworld.com/bike.php?id=20044937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giantcyclingworld.com/bike.php?id=dbd17590-1c1d-4cef-846d-6ed25d6eef55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www.giantcyclingworld.com/bike.php?id=20113432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www.giantcyclingworld.com/bike.php?id=20038827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giantcyclingworld.com/bike.php?id=20038871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giantcyclingworld.com/bike.php?id=20122261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giantcyclingworld.com/bike.php?id=20122171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giantcyclingworld.com/bike.php?id=20324808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giantcyclingworld.com/bike.php?id=2e6db35a-f345-4735-aa36-0a9025573f81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giantcyclingworld.com/bike.php?id=20039821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36794" cy="5811838"/>
          </a:xfrm>
        </p:spPr>
        <p:txBody>
          <a:bodyPr vert="horz">
            <a:normAutofit/>
          </a:bodyPr>
          <a:lstStyle/>
          <a:p>
            <a:r>
              <a:rPr lang="zh-TW" altLang="en-US" sz="2200" dirty="0"/>
              <a:t>型號：</a:t>
            </a:r>
            <a:r>
              <a:rPr lang="en-US" altLang="zh-TW" sz="2200" dirty="0"/>
              <a:t>AVAIL ADVANCED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年度：</a:t>
            </a:r>
            <a:r>
              <a:rPr lang="en-US" altLang="zh-TW" sz="2200" dirty="0"/>
              <a:t>2010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尺寸：</a:t>
            </a:r>
            <a:r>
              <a:rPr lang="en-US" altLang="zh-TW" sz="2200" dirty="0"/>
              <a:t>S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顏色：白藍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原售價：</a:t>
            </a:r>
            <a:r>
              <a:rPr lang="en-US" altLang="zh-TW" sz="2200" dirty="0"/>
              <a:t>NT 39800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特價：</a:t>
            </a:r>
            <a:r>
              <a:rPr lang="en-US" altLang="zh-TW" sz="2200" dirty="0"/>
              <a:t>NT 23,880</a:t>
            </a:r>
            <a:r>
              <a:rPr lang="zh-TW" altLang="en-US" sz="2200" dirty="0"/>
              <a:t> </a:t>
            </a:r>
            <a:r>
              <a:rPr lang="en-US" altLang="zh-TW" sz="2200" dirty="0"/>
              <a:t>(6</a:t>
            </a:r>
            <a:r>
              <a:rPr lang="zh-TW" altLang="en-US" sz="2200" dirty="0"/>
              <a:t>折</a:t>
            </a:r>
            <a:r>
              <a:rPr lang="en-US" altLang="zh-TW" sz="2200" dirty="0"/>
              <a:t>)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en-US" altLang="zh-TW" sz="2200" dirty="0"/>
              <a:t>Bonus</a:t>
            </a:r>
            <a:r>
              <a:rPr lang="zh-TW" altLang="en-US" sz="2200" dirty="0"/>
              <a:t>：</a:t>
            </a:r>
            <a:r>
              <a:rPr lang="en-US" altLang="zh-TW" sz="2200" dirty="0"/>
              <a:t>--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詳細規格：</a:t>
            </a:r>
            <a:br>
              <a:rPr lang="en-US" altLang="zh-TW" sz="2200" dirty="0"/>
            </a:b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2" name="圖片 1" descr="一張含有 畫畫 的圖片&#10;&#10;自動產生的描述">
            <a:extLst>
              <a:ext uri="{FF2B5EF4-FFF2-40B4-BE49-F238E27FC236}">
                <a16:creationId xmlns:a16="http://schemas.microsoft.com/office/drawing/2014/main" id="{D43C0367-A5B3-40AD-9DFF-6BA43152D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01" y="952502"/>
            <a:ext cx="5760000" cy="46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55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LANGMA SL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顏色：粉紅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https://www.giantcyclingworld.com/bike.php?id=20323120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室外, 停車, 粉紅色 的圖片&#10;&#10;自動產生的描述">
            <a:extLst>
              <a:ext uri="{FF2B5EF4-FFF2-40B4-BE49-F238E27FC236}">
                <a16:creationId xmlns:a16="http://schemas.microsoft.com/office/drawing/2014/main" id="{D7C26844-02A0-487B-B26B-2B854491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93" y="1560324"/>
            <a:ext cx="5760000" cy="34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749924" cy="5811838"/>
          </a:xfrm>
        </p:spPr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LANGMA SL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顏色：珍珠白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26,800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https://www.giantcyclingworld.com/bike.php?id=20323081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女性, 停車, 直立的 的圖片&#10;&#10;自動產生的描述">
            <a:extLst>
              <a:ext uri="{FF2B5EF4-FFF2-40B4-BE49-F238E27FC236}">
                <a16:creationId xmlns:a16="http://schemas.microsoft.com/office/drawing/2014/main" id="{834F77A2-EEB0-48CF-9CB1-C479267AA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14" y="1636644"/>
            <a:ext cx="5760000" cy="3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90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 LANGMA ADVANCED 2 QOM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45,800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https://www.giantcyclingworld.com/bike.php?id=20323995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坐, 停車, 倚靠 的圖片&#10;&#10;自動產生的描述">
            <a:extLst>
              <a:ext uri="{FF2B5EF4-FFF2-40B4-BE49-F238E27FC236}">
                <a16:creationId xmlns:a16="http://schemas.microsoft.com/office/drawing/2014/main" id="{3954E0A5-D00D-4F49-A8C3-60711B77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06" y="1402416"/>
            <a:ext cx="5760000" cy="34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6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54724" cy="5811838"/>
          </a:xfrm>
        </p:spPr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2015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顏色：白黑紅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42,800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20%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https://www.giantcyclingworld.com/bike.php?id=eda63dec-dd42-428b-81bb-be87aa8121aa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8" name="圖片 7" descr="一張含有 自行車, 倚靠, 停車, 坐 的圖片&#10;&#10;自動產生的描述">
            <a:extLst>
              <a:ext uri="{FF2B5EF4-FFF2-40B4-BE49-F238E27FC236}">
                <a16:creationId xmlns:a16="http://schemas.microsoft.com/office/drawing/2014/main" id="{B6992A3A-4405-4902-9C69-5F645915F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83" y="1360208"/>
            <a:ext cx="5760000" cy="3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7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072653" cy="5811838"/>
          </a:xfrm>
        </p:spPr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顏色：黑黃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39,800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20%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https://www.giantcyclingworld.com/bike.php?id=20039085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坐, 直立的, 停車 的圖片&#10;&#10;自動產生的描述">
            <a:extLst>
              <a:ext uri="{FF2B5EF4-FFF2-40B4-BE49-F238E27FC236}">
                <a16:creationId xmlns:a16="http://schemas.microsoft.com/office/drawing/2014/main" id="{118EF6DE-DB71-4974-BAE6-D6595DA3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53" y="1406244"/>
            <a:ext cx="5760000" cy="37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947147" cy="5811838"/>
          </a:xfrm>
        </p:spPr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顏色：紅黑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49,800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https://www.giantcyclingworld.com/bike.php?id=20119385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狗, 人行道, 倚靠 的圖片&#10;&#10;自動產生的描述">
            <a:extLst>
              <a:ext uri="{FF2B5EF4-FFF2-40B4-BE49-F238E27FC236}">
                <a16:creationId xmlns:a16="http://schemas.microsoft.com/office/drawing/2014/main" id="{F94C343E-1FC9-4B90-BBFF-3D0D7AD3A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257" y="1537284"/>
            <a:ext cx="5760000" cy="34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9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902324" cy="5811838"/>
          </a:xfrm>
        </p:spPr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顏色：黑藍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39,800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https://www.giantcyclingworld.com/bike.php?id=20119366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室外, 停車, 倚靠 的圖片&#10;&#10;自動產生的描述">
            <a:extLst>
              <a:ext uri="{FF2B5EF4-FFF2-40B4-BE49-F238E27FC236}">
                <a16:creationId xmlns:a16="http://schemas.microsoft.com/office/drawing/2014/main" id="{D54878FD-4FB7-44A2-8228-9398E6A3E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93" y="1537284"/>
            <a:ext cx="5760000" cy="34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1-KOM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59,800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https://www.giantcyclingworld.com/bike.php?id=20418849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4" name="圖片 3" descr="一張含有 自行車, 坐, 倚靠, 直立的 的圖片&#10;&#10;自動產生的描述">
            <a:extLst>
              <a:ext uri="{FF2B5EF4-FFF2-40B4-BE49-F238E27FC236}">
                <a16:creationId xmlns:a16="http://schemas.microsoft.com/office/drawing/2014/main" id="{999EE783-005E-4B57-8CC5-60FD2AD57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32" y="1391844"/>
            <a:ext cx="5760000" cy="37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296771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2 KOM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顏色：黑銀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45,800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https://www.giantcyclingworld.com/bike.php?id=20418850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倚靠, 停車, 坐 的圖片&#10;&#10;自動產生的描述">
            <a:extLst>
              <a:ext uri="{FF2B5EF4-FFF2-40B4-BE49-F238E27FC236}">
                <a16:creationId xmlns:a16="http://schemas.microsoft.com/office/drawing/2014/main" id="{3089DBE6-8E44-4B07-9D0E-7861D1096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06" y="1453764"/>
            <a:ext cx="5760000" cy="36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3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153335" cy="5811838"/>
          </a:xfrm>
        </p:spPr>
        <p:txBody>
          <a:bodyPr vert="horz">
            <a:no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XTC SLR 27.5 4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2015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顏色：紅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26,800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NT 21,400 (8</a:t>
            </a:r>
            <a:r>
              <a:rPr lang="zh-TW" altLang="en-US" sz="2000" dirty="0"/>
              <a:t>折</a:t>
            </a:r>
            <a:r>
              <a:rPr lang="en-US" altLang="zh-TW" sz="2000" dirty="0"/>
              <a:t>)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https://www.giantcyclingworld.com/bike.php?id=a350af48-9477-4bf1-a066-c8abb685a30b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091195-FA65-445B-9DF6-E5E62D0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898" y="1619431"/>
            <a:ext cx="5760000" cy="330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9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81618" cy="5811838"/>
          </a:xfrm>
        </p:spPr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AVAIL 1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顏色：白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22,800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https://www.giantcyclingworld.com/bike.php?id=20122530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4" name="圖片 3" descr="一張含有 自行車, 坐, 相片, 直立的 的圖片&#10;&#10;自動產生的描述">
            <a:extLst>
              <a:ext uri="{FF2B5EF4-FFF2-40B4-BE49-F238E27FC236}">
                <a16:creationId xmlns:a16="http://schemas.microsoft.com/office/drawing/2014/main" id="{D2223F6B-9061-484C-AE42-070DF41FA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08" y="1521444"/>
            <a:ext cx="5760000" cy="3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9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36794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XTC SLR 27.5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2016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顏色：白紅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30,800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24,640</a:t>
            </a:r>
            <a:r>
              <a:rPr lang="zh-TW" altLang="en-US" sz="2000" dirty="0"/>
              <a:t> </a:t>
            </a:r>
            <a:r>
              <a:rPr lang="en-US" altLang="zh-TW" sz="2000" dirty="0"/>
              <a:t>(8</a:t>
            </a:r>
            <a:r>
              <a:rPr lang="zh-TW" altLang="en-US" sz="2000" dirty="0"/>
              <a:t>折</a:t>
            </a:r>
            <a:r>
              <a:rPr lang="en-US" altLang="zh-TW" sz="2000" dirty="0"/>
              <a:t>)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https://www.giantcyclingworld.com/bike.php?id=13ddb245-fd9d-4a69-872a-c06d86a1c77e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坐, 倚靠 的圖片&#10;&#10;自動產生的描述">
            <a:extLst>
              <a:ext uri="{FF2B5EF4-FFF2-40B4-BE49-F238E27FC236}">
                <a16:creationId xmlns:a16="http://schemas.microsoft.com/office/drawing/2014/main" id="{8315CF16-CBCE-43D9-A3F0-5C46C37FF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60" y="1351524"/>
            <a:ext cx="5760000" cy="38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50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947147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XTC SLR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顏色：黃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32,800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https://www.giantcyclingworld.com/bike.php?id=20044904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894298DD-B81F-45AA-A075-F8488DED0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37" y="1110458"/>
            <a:ext cx="5760000" cy="46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8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09900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XTC SLR 4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顏色：橘色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26,800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21,400 (8</a:t>
            </a:r>
            <a:r>
              <a:rPr lang="zh-TW" altLang="en-US" sz="2000" dirty="0"/>
              <a:t>折</a:t>
            </a:r>
            <a:r>
              <a:rPr lang="en-US" altLang="zh-TW" sz="2000" dirty="0"/>
              <a:t>)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https://www.giantcyclingworld.com/bike.php?id=20044937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坐, 人行道 的圖片&#10;&#10;自動產生的描述">
            <a:extLst>
              <a:ext uri="{FF2B5EF4-FFF2-40B4-BE49-F238E27FC236}">
                <a16:creationId xmlns:a16="http://schemas.microsoft.com/office/drawing/2014/main" id="{C63B2E51-37BE-4546-814D-0A79CE841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52" y="1541604"/>
            <a:ext cx="5760000" cy="34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947147" cy="5811838"/>
          </a:xfrm>
        </p:spPr>
        <p:txBody>
          <a:bodyPr vert="horz">
            <a:no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Trance 27.5 4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2015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顏色：黑白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39,800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31,840 (8</a:t>
            </a:r>
            <a:r>
              <a:rPr lang="zh-TW" altLang="en-US" sz="2000" dirty="0"/>
              <a:t>折</a:t>
            </a:r>
            <a:r>
              <a:rPr lang="en-US" altLang="zh-TW" sz="2000" dirty="0"/>
              <a:t>)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https://www.giantcyclingworld.com/bike.php?id=dbd17590-1c1d-4cef-846d-6ed25d6eef55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AAB4B9-0702-4C7A-8EB3-CB3669BA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611" y="1655544"/>
            <a:ext cx="5760000" cy="32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956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14BD2AF-416B-4535-B164-8CC612CEFD4D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74535B-1588-4F8D-890F-53F0FF16B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847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144372" cy="5811838"/>
          </a:xfrm>
        </p:spPr>
        <p:txBody>
          <a:bodyPr vert="horz">
            <a:no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FAST E+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顏色：黑白藍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68,000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https://www.giantcyclingworld.com/bike.php?id=20113432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相片, 坐 的圖片&#10;&#10;自動產生的描述">
            <a:extLst>
              <a:ext uri="{FF2B5EF4-FFF2-40B4-BE49-F238E27FC236}">
                <a16:creationId xmlns:a16="http://schemas.microsoft.com/office/drawing/2014/main" id="{4BA98C8E-FC37-4958-BD5A-68610B951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06" y="1596324"/>
            <a:ext cx="5760000" cy="33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1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153335" cy="5811838"/>
          </a:xfrm>
        </p:spPr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SL 1 DISC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顏色：黑灰橘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39,800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20%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https://www.giantcyclingworld.com/bike.php?id=20038827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坐, 停車, 盒子 的圖片&#10;&#10;自動產生的描述">
            <a:extLst>
              <a:ext uri="{FF2B5EF4-FFF2-40B4-BE49-F238E27FC236}">
                <a16:creationId xmlns:a16="http://schemas.microsoft.com/office/drawing/2014/main" id="{C7C0387F-00E2-4A30-9DB4-A99F98DFD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66" y="1614600"/>
            <a:ext cx="5760000" cy="3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SL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顏色：黃綠色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28,000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20%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https://www.giantcyclingworld.com/bike.php?id=20038871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室外, 停車, 倚靠 的圖片&#10;&#10;自動產生的描述">
            <a:extLst>
              <a:ext uri="{FF2B5EF4-FFF2-40B4-BE49-F238E27FC236}">
                <a16:creationId xmlns:a16="http://schemas.microsoft.com/office/drawing/2014/main" id="{D9B3258E-0784-4EB8-A5DB-6D7E77A91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61" y="1335741"/>
            <a:ext cx="5760000" cy="35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SL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顏色：藍橘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28,000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https://www.giantcyclingworld.com/bike.php?id=20122261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倚靠, 坐 的圖片&#10;&#10;自動產生的描述">
            <a:extLst>
              <a:ext uri="{FF2B5EF4-FFF2-40B4-BE49-F238E27FC236}">
                <a16:creationId xmlns:a16="http://schemas.microsoft.com/office/drawing/2014/main" id="{A57707FA-542A-45DF-8D7D-8C1382081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56" y="1462404"/>
            <a:ext cx="5760000" cy="36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4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1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顏色：黑橘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https://www.giantcyclingworld.com/bike.php?id=20122171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坐, 倚靠 的圖片&#10;&#10;自動產生的描述">
            <a:extLst>
              <a:ext uri="{FF2B5EF4-FFF2-40B4-BE49-F238E27FC236}">
                <a16:creationId xmlns:a16="http://schemas.microsoft.com/office/drawing/2014/main" id="{D0407EA6-6DD5-4622-BB8D-9DEA4DCE6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38" y="1521444"/>
            <a:ext cx="5760000" cy="3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0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1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r>
              <a:rPr lang="zh-TW" altLang="en-US" sz="2000" dirty="0"/>
              <a:t> </a:t>
            </a:r>
            <a:r>
              <a:rPr lang="en-US" altLang="zh-TW" sz="2000" dirty="0"/>
              <a:t>/</a:t>
            </a:r>
            <a:r>
              <a:rPr lang="zh-TW" altLang="en-US" sz="2000" dirty="0"/>
              <a:t> 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顏色：灰橘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22,800 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15%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https://www.giantcyclingworld.com/bike.php?id=20324808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5" name="圖片 4" descr="一張含有 自行車, 停車, 坐, 倚靠 的圖片&#10;&#10;自動產生的描述">
            <a:extLst>
              <a:ext uri="{FF2B5EF4-FFF2-40B4-BE49-F238E27FC236}">
                <a16:creationId xmlns:a16="http://schemas.microsoft.com/office/drawing/2014/main" id="{60FDF8BA-884C-4887-BD7B-DD8590969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82" y="1514244"/>
            <a:ext cx="5760000" cy="35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FASTROAD SLR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2016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顏色：藍黑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23,800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20%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https://www.giantcyclingworld.com/bike.php?id=2e6db35a-f345-4735-aa36-0a9025573f81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倚靠, 坐 的圖片&#10;&#10;自動產生的描述">
            <a:extLst>
              <a:ext uri="{FF2B5EF4-FFF2-40B4-BE49-F238E27FC236}">
                <a16:creationId xmlns:a16="http://schemas.microsoft.com/office/drawing/2014/main" id="{AD58EE96-CDD1-4B16-9FEA-8A5F30EFB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02" y="1567524"/>
            <a:ext cx="5760000" cy="34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4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072653" cy="5811838"/>
          </a:xfrm>
        </p:spPr>
        <p:txBody>
          <a:bodyPr vert="horz">
            <a:normAutofit fontScale="90000"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FASTROAD COMAX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顏色：黑藍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32,800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r>
              <a:rPr lang="en-US" altLang="zh-TW" sz="2000" dirty="0"/>
              <a:t>--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：額外加贈原售價</a:t>
            </a:r>
            <a:r>
              <a:rPr lang="en-US" altLang="zh-TW" sz="2000" dirty="0"/>
              <a:t>20%</a:t>
            </a:r>
            <a:r>
              <a:rPr lang="zh-TW" altLang="en-US" sz="2000" dirty="0"/>
              <a:t>價錢的商品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https://www.giantcyclingworld.com/bike.php?id=20039821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室外, 倚靠 的圖片&#10;&#10;自動產生的描述">
            <a:extLst>
              <a:ext uri="{FF2B5EF4-FFF2-40B4-BE49-F238E27FC236}">
                <a16:creationId xmlns:a16="http://schemas.microsoft.com/office/drawing/2014/main" id="{5B6BE4F4-226D-444B-9104-863673E5A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85" y="1479684"/>
            <a:ext cx="5760000" cy="35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5956</TotalTime>
  <Words>1608</Words>
  <Application>Microsoft Office PowerPoint</Application>
  <PresentationFormat>寬螢幕</PresentationFormat>
  <Paragraphs>24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佈景主題</vt:lpstr>
      <vt:lpstr>型號：AVAIL ADVANCED  年度：2010  尺寸：S  顏色：白藍  原售價：NT 39800  特價：NT 23,880 (6折)  Bonus：--  詳細規格：   </vt:lpstr>
      <vt:lpstr>型號：AVAIL 1  年度：2018  尺寸：XS  顏色：白  原售價：NT 22,800  特價：---  Bonus：額外加贈原售價15%價錢的商品  詳細規格： https://www.giantcyclingworld.com/bike.php?id=20122530  </vt:lpstr>
      <vt:lpstr>型號：CONTEND SL 1 DISC  年度：2017  尺寸：S  顏色：黑灰橘  原售價：NT 39,800  特價：--  Bonus：額外加贈原售價20%價錢的商品  詳細規格： https://www.giantcyclingworld.com/bike.php?id=20038827  </vt:lpstr>
      <vt:lpstr>型號：CONTEND SL 2  年度：2017  尺寸：M  顏色：黃綠色  原售價：NT 28,000  特價：--  Bonus：額外加贈原售價20%價錢的商品  詳細規格： https://www.giantcyclingworld.com/bike.php?id=20038871 </vt:lpstr>
      <vt:lpstr>型號：CONTEND SL 2  年度：2018  尺寸：M  顏色：藍橘  原售價：NT 28,000  特價：--  Bonus：額外加贈原售價15%價錢的商品  詳細規格： https://www.giantcyclingworld.com/bike.php?id=20122261  </vt:lpstr>
      <vt:lpstr>型號：CONTEND 1  年度：2018  尺寸：XS  顏色：黑橘  原售價：NT 22,800  特價：--  Bonus：額外加贈原售價15%價錢的商品  詳細規格： https://www.giantcyclingworld.com/bike.php?id=20122171 </vt:lpstr>
      <vt:lpstr>型號：CONTEND 1  年度：2019  尺寸：S / M  顏色：灰橘  原售價：NT 22,800   特價：--  Bonus：額外加贈原售價15%價錢的商品  詳細規格： https://www.giantcyclingworld.com/bike.php?id=20324808  </vt:lpstr>
      <vt:lpstr>型號：FASTROAD SLR 2  年度：2016  尺寸：S  顏色：藍黑  原售價：NT 23,800  特價：--  Bonus：額外加贈原售價20%價錢的商品  詳細規格： https://www.giantcyclingworld.com/bike.php?id=2e6db35a-f345-4735-aa36-0a9025573f81 </vt:lpstr>
      <vt:lpstr>型號：FASTROAD COMAX 2  年度：2017  尺寸：S  顏色：黑藍  原售價：NT 32,800  特價：--  Bonus：額外加贈原售價20%價錢的商品  詳細規格： https://www.giantcyclingworld.com/bike.php?id=20039821  </vt:lpstr>
      <vt:lpstr>型號：LANGMA SL 3  年度：2019  尺寸：XS  顏色：粉紅  原售價：NT 22,800  特價：--  Bonus：額外加贈原售價15%價錢的商品  詳細規格： https://www.giantcyclingworld.com/bike.php?id=20323120  </vt:lpstr>
      <vt:lpstr>型號：LANGMA SL 2  年度：2019  尺寸：XS  顏色：珍珠白  原售價：NT 26,800  特價：--  Bonus：額外加贈原售價15%價錢的商品  詳細規格：  https://www.giantcyclingworld.com/bike.php?id=20323081 </vt:lpstr>
      <vt:lpstr>型號： LANGMA ADVANCED 2 QOM  年度：2019  尺寸：XS  顏色：黑  原售價：NT 45,800  特價：--  Bonus：額外加贈原售價15%價錢的商品  詳細規格： https://www.giantcyclingworld.com/bike.php?id=20323995 </vt:lpstr>
      <vt:lpstr>型號：TCR ADVANCED 3  年度：2015  尺寸：M  顏色：白黑紅  原售價：NT 42,800  特價：--  Bonus：額外加贈原售價20%價錢的商品  詳細規格： https://www.giantcyclingworld.com/bike.php?id=eda63dec-dd42-428b-81bb-be87aa8121aa </vt:lpstr>
      <vt:lpstr>型號：TCR ADVANCED 3  年度：2017  尺寸：M  顏色：黑黃  原售價：NT 39,800  特價：--  Bonus：額外加贈原售價20%價錢的商品  詳細規格： https://www.giantcyclingworld.com/bike.php?id=20039085  </vt:lpstr>
      <vt:lpstr>型號：TCR ADVANCED 2  年度：2018  尺寸：S  顏色：紅黑  原售價：NT 49,800  特價：--  Bonus：額外加贈原售價15%價錢的商品  詳細規格： https://www.giantcyclingworld.com/bike.php?id=20119385  </vt:lpstr>
      <vt:lpstr>型號：TCR ADVANCED 3  年度：2018  尺寸：M  顏色：黑藍  原售價：NT 39,800  特價：--  Bonus：額外加贈原售價15%價錢的商品  詳細規格： https://www.giantcyclingworld.com/bike.php?id=20119366  </vt:lpstr>
      <vt:lpstr>型號：TCR ADVANCED 1-KOM  年度：2019  尺寸：S  顏色：黑  原售價：NT 59,800  特價：--  Bonus：額外加贈原售價15%價錢的商品  詳細規格： https://www.giantcyclingworld.com/bike.php?id=20418849 </vt:lpstr>
      <vt:lpstr>型號：TCR ADVANCED 2 KOM  年度：2019  尺寸：S  顏色：黑銀  原售價：NT 45,800  特價：--  Bonus：額外加贈原售價15%價錢的商品  詳細規格： https://www.giantcyclingworld.com/bike.php?id=20418850  </vt:lpstr>
      <vt:lpstr>型號：XTC SLR 27.5 4  年度：2015  尺寸：S  顏色：紅  原售價：NT 26,800  特價：NT 21,400 (8折)  Bonus：--  詳細規格： https://www.giantcyclingworld.com/bike.php?id=a350af48-9477-4bf1-a066-c8abb685a30b  </vt:lpstr>
      <vt:lpstr>型號：XTC SLR 27.5 3  年度：2016  尺寸：S  顏色：白紅  原售價：NT 30,800  特價：NT 24,640 (8折)  Bonus：--  詳細規格： https://www.giantcyclingworld.com/bike.php?id=13ddb245-fd9d-4a69-872a-c06d86a1c77e </vt:lpstr>
      <vt:lpstr>型號：XTC SLR 3  年度：2017  尺寸：S  顏色：黃  原售價：NT 32,800  特價：  Bonus：  詳細規格： https://www.giantcyclingworld.com/bike.php?id=20044904  </vt:lpstr>
      <vt:lpstr>型號：XTC SLR 4  年度：2017  尺寸：S  顏色：橘色  原售價：NT 26,800  特價：NT 21,400 (8折)  Bonus：--  詳細規格： https://www.giantcyclingworld.com/bike.php?id=20044937  </vt:lpstr>
      <vt:lpstr>型號：Trance 27.5 4  年度：2015  尺寸：S  顏色：黑白  原售價：NT 39,800  特價：NT 31,840 (8折)  Bonus：--  詳細規格： https://www.giantcyclingworld.com/bike.php?id=dbd17590-1c1d-4cef-846d-6ed25d6eef55  </vt:lpstr>
      <vt:lpstr>PowerPoint 簡報</vt:lpstr>
      <vt:lpstr>型號：FAST E+  年度：2018  尺寸：S  顏色：黑白藍  原售價：NT 68,000  特價：  Bonus：  詳細規格： https://www.giantcyclingworld.com/bike.php?id=20113432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昱騰 林</dc:creator>
  <cp:lastModifiedBy>昱騰 林</cp:lastModifiedBy>
  <cp:revision>98</cp:revision>
  <dcterms:created xsi:type="dcterms:W3CDTF">2020-08-04T08:22:44Z</dcterms:created>
  <dcterms:modified xsi:type="dcterms:W3CDTF">2020-08-11T07:45:52Z</dcterms:modified>
</cp:coreProperties>
</file>